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46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9E756-EFDB-4FB5-BA27-3A792DDFCE87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B914F-85A9-4729-A9C3-43C1DDD05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188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9E756-EFDB-4FB5-BA27-3A792DDFCE87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B914F-85A9-4729-A9C3-43C1DDD05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1682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9E756-EFDB-4FB5-BA27-3A792DDFCE87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B914F-85A9-4729-A9C3-43C1DDD059C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504272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9E756-EFDB-4FB5-BA27-3A792DDFCE87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B914F-85A9-4729-A9C3-43C1DDD05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5363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9E756-EFDB-4FB5-BA27-3A792DDFCE87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B914F-85A9-4729-A9C3-43C1DDD059C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206026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9E756-EFDB-4FB5-BA27-3A792DDFCE87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B914F-85A9-4729-A9C3-43C1DDD05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69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9E756-EFDB-4FB5-BA27-3A792DDFCE87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B914F-85A9-4729-A9C3-43C1DDD05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258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9E756-EFDB-4FB5-BA27-3A792DDFCE87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B914F-85A9-4729-A9C3-43C1DDD05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02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9E756-EFDB-4FB5-BA27-3A792DDFCE87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B914F-85A9-4729-A9C3-43C1DDD05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23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9E756-EFDB-4FB5-BA27-3A792DDFCE87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B914F-85A9-4729-A9C3-43C1DDD05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15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9E756-EFDB-4FB5-BA27-3A792DDFCE87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B914F-85A9-4729-A9C3-43C1DDD05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348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9E756-EFDB-4FB5-BA27-3A792DDFCE87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B914F-85A9-4729-A9C3-43C1DDD05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133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9E756-EFDB-4FB5-BA27-3A792DDFCE87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B914F-85A9-4729-A9C3-43C1DDD05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318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9E756-EFDB-4FB5-BA27-3A792DDFCE87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B914F-85A9-4729-A9C3-43C1DDD05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463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9E756-EFDB-4FB5-BA27-3A792DDFCE87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B914F-85A9-4729-A9C3-43C1DDD05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928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9E756-EFDB-4FB5-BA27-3A792DDFCE87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B914F-85A9-4729-A9C3-43C1DDD05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165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9E756-EFDB-4FB5-BA27-3A792DDFCE87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18B914F-85A9-4729-A9C3-43C1DDD05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457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85" r:id="rId12"/>
    <p:sldLayoutId id="2147483786" r:id="rId13"/>
    <p:sldLayoutId id="2147483787" r:id="rId14"/>
    <p:sldLayoutId id="2147483788" r:id="rId15"/>
    <p:sldLayoutId id="2147483789" r:id="rId16"/>
  </p:sldLayoutIdLst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73756" y="2514600"/>
            <a:ext cx="5826719" cy="1646302"/>
          </a:xfrm>
        </p:spPr>
        <p:txBody>
          <a:bodyPr/>
          <a:lstStyle/>
          <a:p>
            <a:pPr algn="l"/>
            <a:r>
              <a:rPr lang="en-US" sz="4800" dirty="0" smtClean="0"/>
              <a:t>Healthy Hydration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47980" y="3810000"/>
            <a:ext cx="6565605" cy="1096899"/>
          </a:xfrm>
        </p:spPr>
        <p:txBody>
          <a:bodyPr>
            <a:normAutofit/>
          </a:bodyPr>
          <a:lstStyle/>
          <a:p>
            <a:pPr algn="l"/>
            <a:r>
              <a:rPr lang="en-US" sz="2000" i="1" dirty="0" smtClean="0">
                <a:latin typeface="Century Gothic" panose="020B0502020202020204" pitchFamily="34" charset="0"/>
              </a:rPr>
              <a:t>Drinking</a:t>
            </a:r>
            <a:r>
              <a:rPr lang="en-US" sz="2000" i="1" dirty="0" smtClean="0"/>
              <a:t> </a:t>
            </a:r>
            <a:r>
              <a:rPr lang="en-US" sz="20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Water </a:t>
            </a:r>
            <a:r>
              <a:rPr lang="en-US" sz="2000" i="1" dirty="0" smtClean="0">
                <a:latin typeface="Century Gothic" panose="020B0502020202020204" pitchFamily="34" charset="0"/>
              </a:rPr>
              <a:t>While Exercising</a:t>
            </a:r>
            <a:endParaRPr lang="en-US" sz="2000" i="1" dirty="0">
              <a:latin typeface="Century Gothic" panose="020B0502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71600"/>
            <a:ext cx="22098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060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Water: Your Essential Nutrient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entury Gothic" panose="020B0502020202020204" pitchFamily="34" charset="0"/>
              </a:rPr>
              <a:t>Cushions and protects vital organs</a:t>
            </a:r>
          </a:p>
          <a:p>
            <a:pPr lvl="1"/>
            <a:r>
              <a:rPr lang="en-US" dirty="0" smtClean="0">
                <a:latin typeface="Century Gothic" panose="020B0502020202020204" pitchFamily="34" charset="0"/>
              </a:rPr>
              <a:t>Transports nutrients and oxygen to cells</a:t>
            </a:r>
          </a:p>
          <a:p>
            <a:r>
              <a:rPr lang="en-US" dirty="0" smtClean="0">
                <a:latin typeface="Century Gothic" panose="020B0502020202020204" pitchFamily="34" charset="0"/>
              </a:rPr>
              <a:t>Regulates Body Temperature</a:t>
            </a:r>
          </a:p>
          <a:p>
            <a:pPr lvl="1"/>
            <a:r>
              <a:rPr lang="en-US" dirty="0" smtClean="0">
                <a:latin typeface="Century Gothic" panose="020B0502020202020204" pitchFamily="34" charset="0"/>
              </a:rPr>
              <a:t>Dehydrated body </a:t>
            </a:r>
            <a:r>
              <a:rPr lang="en-US" sz="2000" b="1" dirty="0" smtClean="0">
                <a:latin typeface="Century Gothic" panose="020B0502020202020204" pitchFamily="34" charset="0"/>
              </a:rPr>
              <a:t>cannot cool itself</a:t>
            </a:r>
          </a:p>
          <a:p>
            <a:pPr lvl="2"/>
            <a:r>
              <a:rPr lang="en-US" dirty="0" smtClean="0">
                <a:latin typeface="Century Gothic" panose="020B0502020202020204" pitchFamily="34" charset="0"/>
              </a:rPr>
              <a:t>Can cause muscle fatigue and heat stroke</a:t>
            </a:r>
          </a:p>
          <a:p>
            <a:pPr lvl="1"/>
            <a:endParaRPr lang="en-US" dirty="0"/>
          </a:p>
        </p:txBody>
      </p:sp>
      <p:pic>
        <p:nvPicPr>
          <p:cNvPr id="1026" name="Picture 2" descr="C:\Users\Owner\AppData\Local\Microsoft\Windows\Temporary Internet Files\Content.IE5\5OIU4BUQ\MP900400105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0"/>
            <a:ext cx="28194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3367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162802" cy="13208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rebuchet MS" panose="020B0603020202020204" pitchFamily="34" charset="0"/>
              </a:rPr>
              <a:t>Begin Workout with Plenty </a:t>
            </a:r>
            <a:r>
              <a:rPr lang="en-US" sz="3200" dirty="0" smtClean="0">
                <a:latin typeface="Trebuchet MS" panose="020B0603020202020204" pitchFamily="34" charset="0"/>
              </a:rPr>
              <a:t>of Water</a:t>
            </a:r>
            <a:endParaRPr lang="en-US" sz="3200" dirty="0">
              <a:latin typeface="Trebuchet MS" panose="020B0603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9" y="2057400"/>
            <a:ext cx="4876801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466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Keep Replenishing Fluid Levels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While Exercising:</a:t>
            </a:r>
          </a:p>
          <a:p>
            <a:r>
              <a:rPr lang="en-US" dirty="0" smtClean="0"/>
              <a:t> 10 oz. every 20 minutes 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844006"/>
            <a:ext cx="3090863" cy="3090863"/>
          </a:xfrm>
        </p:spPr>
      </p:pic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After Exercising:</a:t>
            </a:r>
          </a:p>
          <a:p>
            <a:r>
              <a:rPr lang="en-US" dirty="0" smtClean="0"/>
              <a:t>8 oz. within 30 minutes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4425" y="2828861"/>
            <a:ext cx="2496312" cy="3121152"/>
          </a:xfrm>
        </p:spPr>
      </p:pic>
    </p:spTree>
    <p:extLst>
      <p:ext uri="{BB962C8B-B14F-4D97-AF65-F5344CB8AC3E}">
        <p14:creationId xmlns:p14="http://schemas.microsoft.com/office/powerpoint/2010/main" val="1403927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smtClean="0"/>
              <a:t>Be Healthy</a:t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i="1" dirty="0" smtClean="0">
                <a:latin typeface="Century Gothic" panose="020B0502020202020204" pitchFamily="34" charset="0"/>
              </a:rPr>
              <a:t>Drink</a:t>
            </a:r>
            <a:r>
              <a:rPr lang="en-US" sz="3200" i="1" dirty="0" smtClean="0"/>
              <a:t> </a:t>
            </a:r>
            <a:r>
              <a:rPr lang="en-US" sz="32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Water</a:t>
            </a:r>
            <a:endParaRPr lang="en-US" sz="3200" i="1" dirty="0">
              <a:latin typeface="Century Gothic" panose="020B0502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7400" y="3239620"/>
            <a:ext cx="2664183" cy="3407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5808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106</TotalTime>
  <Words>70</Words>
  <Application>Microsoft Office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Trebuchet MS</vt:lpstr>
      <vt:lpstr>Wingdings 3</vt:lpstr>
      <vt:lpstr>Facet</vt:lpstr>
      <vt:lpstr>Healthy Hydration  </vt:lpstr>
      <vt:lpstr>Water: Your Essential Nutrient</vt:lpstr>
      <vt:lpstr>Begin Workout with Plenty of Water</vt:lpstr>
      <vt:lpstr>Keep Replenishing Fluid Levels</vt:lpstr>
      <vt:lpstr>Be Healthy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Healthy Hydration</dc:title>
  <dc:creator>Owner</dc:creator>
  <cp:lastModifiedBy>studentt2023</cp:lastModifiedBy>
  <cp:revision>17</cp:revision>
  <dcterms:created xsi:type="dcterms:W3CDTF">2013-11-15T22:11:55Z</dcterms:created>
  <dcterms:modified xsi:type="dcterms:W3CDTF">2013-11-22T18:05:21Z</dcterms:modified>
</cp:coreProperties>
</file>